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59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91428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42103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7581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566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8701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91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3362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3287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21390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9352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5CEDEE-D17F-42B8-9133-067EDD4CA937}" type="datetimeFigureOut">
              <a:rPr lang="en-US" smtClean="0"/>
              <a:t>4/13/2015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A9D2B9-D7F5-4E75-8BAF-7B506B049B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6684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386272"/>
            <a:ext cx="9144000" cy="463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350" dirty="0"/>
              <a:t>Name:   ___________________________________________</a:t>
            </a:r>
          </a:p>
          <a:p>
            <a:pPr lvl="0"/>
            <a:r>
              <a:rPr lang="de-DE" sz="1350" b="1" u="sng" dirty="0"/>
              <a:t>Hör verstehen: (______/10)</a:t>
            </a:r>
            <a:endParaRPr lang="en-US" sz="1350" dirty="0"/>
          </a:p>
          <a:p>
            <a:r>
              <a:rPr lang="en-US" sz="1350" dirty="0"/>
              <a:t>Mark whether you hear a “du”, an “</a:t>
            </a:r>
            <a:r>
              <a:rPr lang="en-US" sz="1350" dirty="0" err="1"/>
              <a:t>ihr</a:t>
            </a:r>
            <a:r>
              <a:rPr lang="en-US" sz="1350" dirty="0"/>
              <a:t>” or a “</a:t>
            </a:r>
            <a:r>
              <a:rPr lang="en-US" sz="1350" dirty="0" err="1"/>
              <a:t>Sie</a:t>
            </a:r>
            <a:r>
              <a:rPr lang="en-US" sz="1350" dirty="0"/>
              <a:t>” command.</a:t>
            </a:r>
          </a:p>
          <a:p>
            <a:r>
              <a:rPr lang="de-DE" sz="1350" b="1" dirty="0"/>
              <a:t> </a:t>
            </a:r>
            <a:r>
              <a:rPr lang="de-DE" sz="1350" dirty="0"/>
              <a:t> 1 - 3</a:t>
            </a:r>
            <a:endParaRPr lang="en-US" sz="1350" dirty="0"/>
          </a:p>
          <a:p>
            <a:r>
              <a:rPr lang="de-DE" sz="1350" b="1" u="sng" dirty="0"/>
              <a:t>Wer sagt das?</a:t>
            </a:r>
            <a:r>
              <a:rPr lang="de-DE" sz="1350" dirty="0"/>
              <a:t>  Markiere „S“ für Schuler oder „L“ for Lehrer.  </a:t>
            </a:r>
            <a:endParaRPr lang="en-US" sz="1350" dirty="0"/>
          </a:p>
          <a:p>
            <a:r>
              <a:rPr lang="de-DE" sz="1350" dirty="0"/>
              <a:t>	</a:t>
            </a:r>
            <a:r>
              <a:rPr lang="en-US" sz="2400" dirty="0">
                <a:sym typeface="Wingdings"/>
              </a:rPr>
              <a:t></a:t>
            </a:r>
            <a:r>
              <a:rPr lang="en-US" sz="1350" dirty="0"/>
              <a:t> </a:t>
            </a:r>
            <a:r>
              <a:rPr lang="de-DE" sz="1350" dirty="0"/>
              <a:t>Schuler	</a:t>
            </a:r>
            <a:r>
              <a:rPr lang="en-US" sz="2400" dirty="0">
                <a:solidFill>
                  <a:prstClr val="black"/>
                </a:solidFill>
                <a:sym typeface="Wingdings"/>
              </a:rPr>
              <a:t>  </a:t>
            </a:r>
            <a:r>
              <a:rPr lang="de-DE" sz="1350" dirty="0"/>
              <a:t>Lehrer</a:t>
            </a:r>
          </a:p>
          <a:p>
            <a:r>
              <a:rPr lang="de-DE" sz="1350" dirty="0"/>
              <a:t>4 - 6</a:t>
            </a:r>
          </a:p>
          <a:p>
            <a:pPr lvl="0"/>
            <a:r>
              <a:rPr lang="de-DE" sz="1350" b="1" u="sng" dirty="0"/>
              <a:t>Grammatik: (________/6)</a:t>
            </a:r>
            <a:endParaRPr lang="en-US" sz="1350" dirty="0"/>
          </a:p>
          <a:p>
            <a:r>
              <a:rPr lang="de-DE" sz="1350" dirty="0"/>
              <a:t>Ergänze mit „im“, „am“ oder „um“. </a:t>
            </a:r>
          </a:p>
          <a:p>
            <a:r>
              <a:rPr lang="en-US" sz="1350" b="1" dirty="0"/>
              <a:t>Writing:</a:t>
            </a:r>
          </a:p>
          <a:p>
            <a:r>
              <a:rPr lang="en-US" sz="1350" dirty="0"/>
              <a:t>Write the following words as commands.  Be aware that  in some cases you will have to  put some words into the accusative. (______/16)</a:t>
            </a:r>
          </a:p>
          <a:p>
            <a:pPr lvl="0"/>
            <a:r>
              <a:rPr lang="de-DE" sz="1350" b="1" u="sng" dirty="0"/>
              <a:t> </a:t>
            </a:r>
            <a:endParaRPr lang="en-US" sz="1350" dirty="0"/>
          </a:p>
          <a:p>
            <a:pPr lvl="0"/>
            <a:r>
              <a:rPr lang="de-DE" sz="1350" dirty="0">
                <a:solidFill>
                  <a:prstClr val="black"/>
                </a:solidFill>
              </a:rPr>
              <a:t>Schreib  diese  in die Befehlsform!  </a:t>
            </a:r>
            <a:r>
              <a:rPr lang="en-US" sz="1350" dirty="0">
                <a:solidFill>
                  <a:prstClr val="black"/>
                </a:solidFill>
              </a:rPr>
              <a:t>(Write the sentences as a command!) </a:t>
            </a:r>
            <a:r>
              <a:rPr lang="de-DE" sz="1350" dirty="0">
                <a:solidFill>
                  <a:prstClr val="black"/>
                </a:solidFill>
              </a:rPr>
              <a:t>(______/12)</a:t>
            </a:r>
          </a:p>
          <a:p>
            <a:r>
              <a:rPr lang="en-US" sz="1350" dirty="0">
                <a:solidFill>
                  <a:prstClr val="black"/>
                </a:solidFill>
              </a:rPr>
              <a:t>Conjugate </a:t>
            </a:r>
            <a:r>
              <a:rPr lang="en-US" sz="1500" b="1" u="sng" dirty="0">
                <a:solidFill>
                  <a:prstClr val="black"/>
                </a:solidFill>
              </a:rPr>
              <a:t>ANY TWO </a:t>
            </a:r>
            <a:r>
              <a:rPr lang="en-US" sz="1350" dirty="0">
                <a:solidFill>
                  <a:prstClr val="black"/>
                </a:solidFill>
              </a:rPr>
              <a:t>OF THE FOLLOWING VERBS!  CIRCLE YOUR CHOICE! </a:t>
            </a:r>
            <a:r>
              <a:rPr lang="de-DE" sz="1350" dirty="0">
                <a:solidFill>
                  <a:prstClr val="black"/>
                </a:solidFill>
              </a:rPr>
              <a:t>(______/12)</a:t>
            </a:r>
          </a:p>
          <a:p>
            <a:r>
              <a:rPr lang="en-US" sz="1350" dirty="0"/>
              <a:t>Put the following words into complete German sentences using </a:t>
            </a:r>
            <a:r>
              <a:rPr lang="en-US" sz="1350" b="1" dirty="0"/>
              <a:t>helping verbs! </a:t>
            </a:r>
            <a:r>
              <a:rPr lang="en-US" sz="1350" dirty="0"/>
              <a:t> Conjugate the verb and watch word order. (_________/12)</a:t>
            </a:r>
          </a:p>
          <a:p>
            <a:r>
              <a:rPr lang="en-US" sz="1350" dirty="0"/>
              <a:t>Using the vocabulary listed, tell me two (2) things </a:t>
            </a:r>
            <a:r>
              <a:rPr lang="en-US" sz="1350" u="sng" dirty="0"/>
              <a:t>you</a:t>
            </a:r>
            <a:r>
              <a:rPr lang="en-US" sz="1350" dirty="0"/>
              <a:t> </a:t>
            </a:r>
            <a:r>
              <a:rPr lang="en-US" sz="1350" b="1" dirty="0"/>
              <a:t>“should” </a:t>
            </a:r>
            <a:r>
              <a:rPr lang="en-US" sz="1350" dirty="0"/>
              <a:t>do at home and two (2) things that </a:t>
            </a:r>
            <a:r>
              <a:rPr lang="en-US" sz="1350" u="sng" dirty="0"/>
              <a:t>you</a:t>
            </a:r>
            <a:r>
              <a:rPr lang="en-US" sz="1350" dirty="0"/>
              <a:t> </a:t>
            </a:r>
            <a:r>
              <a:rPr lang="en-US" sz="1350" b="1" dirty="0"/>
              <a:t>“have </a:t>
            </a:r>
            <a:r>
              <a:rPr lang="en-US" sz="1350" b="1" dirty="0" smtClean="0"/>
              <a:t>to/must”</a:t>
            </a:r>
            <a:r>
              <a:rPr lang="en-US" sz="1350" dirty="0" smtClean="0"/>
              <a:t> </a:t>
            </a:r>
            <a:r>
              <a:rPr lang="en-US" sz="1350" dirty="0"/>
              <a:t>do.  You must also tell me </a:t>
            </a:r>
            <a:r>
              <a:rPr lang="en-US" sz="1350" b="1" dirty="0"/>
              <a:t>when</a:t>
            </a:r>
            <a:r>
              <a:rPr lang="en-US" sz="1350" dirty="0"/>
              <a:t> you do them.    </a:t>
            </a:r>
            <a:r>
              <a:rPr lang="en-US" sz="1350" b="1" u="sng" dirty="0"/>
              <a:t>In each</a:t>
            </a:r>
            <a:r>
              <a:rPr lang="en-US" sz="1350" dirty="0"/>
              <a:t> of your statements you must tell me </a:t>
            </a:r>
            <a:r>
              <a:rPr lang="en-US" sz="1350" u="sng" dirty="0"/>
              <a:t>either on what day, at what time or in what month</a:t>
            </a:r>
            <a:r>
              <a:rPr lang="en-US" sz="1350" dirty="0"/>
              <a:t> you do “it”.  You should have a total of </a:t>
            </a:r>
            <a:r>
              <a:rPr lang="en-US" sz="1350" b="1" dirty="0"/>
              <a:t>four (4) </a:t>
            </a:r>
            <a:r>
              <a:rPr lang="en-US" sz="1350" dirty="0"/>
              <a:t>sentences, each with </a:t>
            </a:r>
            <a:r>
              <a:rPr lang="en-US" sz="1350" b="1" dirty="0"/>
              <a:t>a helping verb </a:t>
            </a:r>
            <a:r>
              <a:rPr lang="en-US" sz="1350" dirty="0"/>
              <a:t>and a </a:t>
            </a:r>
            <a:r>
              <a:rPr lang="en-US" sz="1350" b="1" dirty="0"/>
              <a:t>time element</a:t>
            </a:r>
            <a:r>
              <a:rPr lang="en-US" sz="1350" dirty="0"/>
              <a:t>.  </a:t>
            </a:r>
            <a:r>
              <a:rPr lang="de-DE" sz="1350" dirty="0"/>
              <a:t>(________/12)</a:t>
            </a:r>
            <a:endParaRPr lang="en-US" sz="1350" dirty="0"/>
          </a:p>
          <a:p>
            <a:r>
              <a:rPr lang="en-US" sz="1350" dirty="0"/>
              <a:t>  Now tell your brother to do some of the chores!  Give him 2 commands!  You may not reuse any of the verbs! (______/4)</a:t>
            </a:r>
          </a:p>
        </p:txBody>
      </p:sp>
    </p:spTree>
    <p:extLst>
      <p:ext uri="{BB962C8B-B14F-4D97-AF65-F5344CB8AC3E}">
        <p14:creationId xmlns:p14="http://schemas.microsoft.com/office/powerpoint/2010/main" val="25709599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" y="0"/>
            <a:ext cx="9143999" cy="64402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de-DE" sz="2100" b="1" u="sng" dirty="0"/>
              <a:t>Grammatik: (________/6)</a:t>
            </a:r>
            <a:endParaRPr lang="en-US" sz="21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/>
              <a:t>Ergänze mit „im“, „am“ oder „um“. </a:t>
            </a:r>
          </a:p>
          <a:p>
            <a:pPr marL="257175" indent="-257175">
              <a:buAutoNum type="arabicPeriod" startAt="7"/>
            </a:pPr>
            <a:r>
              <a:rPr lang="de-DE" sz="2100" dirty="0"/>
              <a:t>Ich gehe in die Schule _____________ September.</a:t>
            </a:r>
          </a:p>
          <a:p>
            <a:pPr marL="257175" indent="-257175">
              <a:buAutoNum type="arabicPeriod" startAt="7"/>
            </a:pPr>
            <a:r>
              <a:rPr lang="de-DE" sz="2100" dirty="0"/>
              <a:t>Die Schule beginnt ____________ 1sten September </a:t>
            </a:r>
          </a:p>
          <a:p>
            <a:pPr marL="257175" indent="-257175">
              <a:buAutoNum type="arabicPeriod" startAt="7"/>
            </a:pPr>
            <a:r>
              <a:rPr lang="de-DE" sz="2100" dirty="0"/>
              <a:t>_________ Viertel nach sieben.</a:t>
            </a:r>
          </a:p>
          <a:p>
            <a:r>
              <a:rPr lang="en-US" sz="2100" b="1" dirty="0"/>
              <a:t>Writing: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Write the following words as commands.  Be aware that  in some cases you will have to  put some words into the accusative. (______/16)</a:t>
            </a:r>
          </a:p>
          <a:p>
            <a:pPr marL="385763" indent="-385763">
              <a:buAutoNum type="arabicPeriod" startAt="10"/>
            </a:pPr>
            <a:r>
              <a:rPr lang="en-US" sz="2100" dirty="0"/>
              <a:t>(du) </a:t>
            </a:r>
            <a:r>
              <a:rPr lang="en-US" sz="2100" dirty="0" err="1"/>
              <a:t>gehen</a:t>
            </a:r>
            <a:r>
              <a:rPr lang="en-US" sz="2100" dirty="0"/>
              <a:t>/ </a:t>
            </a:r>
            <a:r>
              <a:rPr lang="en-US" sz="2100" dirty="0" err="1"/>
              <a:t>nach</a:t>
            </a:r>
            <a:r>
              <a:rPr lang="en-US" sz="2100" dirty="0"/>
              <a:t> </a:t>
            </a:r>
            <a:r>
              <a:rPr lang="en-US" sz="2100" dirty="0" err="1"/>
              <a:t>Hause</a:t>
            </a:r>
            <a:endParaRPr lang="en-US" sz="2100" dirty="0"/>
          </a:p>
          <a:p>
            <a:pPr marL="385763" indent="-385763">
              <a:buAutoNum type="arabicPeriod" startAt="10"/>
            </a:pPr>
            <a:r>
              <a:rPr lang="en-US" sz="2100" dirty="0"/>
              <a:t>(</a:t>
            </a:r>
            <a:r>
              <a:rPr lang="en-US" sz="2100" dirty="0" err="1"/>
              <a:t>ihr</a:t>
            </a:r>
            <a:r>
              <a:rPr lang="en-US" sz="2100" dirty="0"/>
              <a:t>) </a:t>
            </a:r>
            <a:r>
              <a:rPr lang="en-US" sz="2100" dirty="0" err="1"/>
              <a:t>essen</a:t>
            </a:r>
            <a:r>
              <a:rPr lang="en-US" sz="2100" dirty="0"/>
              <a:t>/ Pizza</a:t>
            </a:r>
          </a:p>
          <a:p>
            <a:pPr marL="385763" indent="-385763">
              <a:buAutoNum type="arabicPeriod" startAt="10"/>
            </a:pPr>
            <a:r>
              <a:rPr lang="en-US" sz="2100" dirty="0"/>
              <a:t>(</a:t>
            </a:r>
            <a:r>
              <a:rPr lang="en-US" sz="2100" dirty="0" err="1"/>
              <a:t>Sie</a:t>
            </a:r>
            <a:r>
              <a:rPr lang="en-US" sz="2100" dirty="0"/>
              <a:t>) </a:t>
            </a:r>
            <a:r>
              <a:rPr lang="en-US" sz="2100" dirty="0" err="1"/>
              <a:t>trinken</a:t>
            </a:r>
            <a:r>
              <a:rPr lang="en-US" sz="2100" dirty="0"/>
              <a:t>/ </a:t>
            </a:r>
            <a:r>
              <a:rPr lang="en-US" sz="2100" dirty="0" err="1"/>
              <a:t>Kaffee</a:t>
            </a:r>
            <a:r>
              <a:rPr lang="en-US" sz="2100" dirty="0"/>
              <a:t> (m)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>
                <a:solidFill>
                  <a:prstClr val="black"/>
                </a:solidFill>
              </a:rPr>
              <a:t>Schreib  diese </a:t>
            </a:r>
            <a:r>
              <a:rPr lang="de-DE" sz="2100" dirty="0" smtClean="0">
                <a:solidFill>
                  <a:prstClr val="black"/>
                </a:solidFill>
              </a:rPr>
              <a:t>in </a:t>
            </a:r>
            <a:r>
              <a:rPr lang="de-DE" sz="2100" dirty="0">
                <a:solidFill>
                  <a:prstClr val="black"/>
                </a:solidFill>
              </a:rPr>
              <a:t>die Befehlsform!  </a:t>
            </a:r>
            <a:r>
              <a:rPr lang="en-US" sz="2100" dirty="0">
                <a:solidFill>
                  <a:prstClr val="black"/>
                </a:solidFill>
              </a:rPr>
              <a:t>(Write the sentences as a command!) </a:t>
            </a:r>
            <a:r>
              <a:rPr lang="de-DE" sz="2100" dirty="0">
                <a:solidFill>
                  <a:prstClr val="black"/>
                </a:solidFill>
              </a:rPr>
              <a:t>(______/12</a:t>
            </a:r>
            <a:r>
              <a:rPr lang="de-DE" sz="2100" dirty="0" smtClean="0">
                <a:solidFill>
                  <a:prstClr val="black"/>
                </a:solidFill>
              </a:rPr>
              <a:t>) You should write this -&gt; Write this!</a:t>
            </a:r>
          </a:p>
          <a:p>
            <a:pPr marL="457200" indent="-457200">
              <a:buAutoNum type="arabicPeriod" startAt="13"/>
            </a:pPr>
            <a:r>
              <a:rPr lang="de-DE" sz="2100" dirty="0" smtClean="0">
                <a:solidFill>
                  <a:prstClr val="black"/>
                </a:solidFill>
              </a:rPr>
              <a:t>Frau Hart, Sie sollen nicht schreien.</a:t>
            </a:r>
          </a:p>
          <a:p>
            <a:pPr marL="457200" indent="-457200">
              <a:buAutoNum type="arabicPeriod" startAt="13"/>
            </a:pPr>
            <a:r>
              <a:rPr lang="de-DE" sz="2100" dirty="0" smtClean="0">
                <a:solidFill>
                  <a:prstClr val="black"/>
                </a:solidFill>
              </a:rPr>
              <a:t>Peter, du sollst in deinem Stuhl sitzen.</a:t>
            </a:r>
          </a:p>
          <a:p>
            <a:pPr marL="457200" indent="-457200">
              <a:buAutoNum type="arabicPeriod" startAt="13"/>
            </a:pPr>
            <a:r>
              <a:rPr lang="de-DE" sz="2100" dirty="0" smtClean="0">
                <a:solidFill>
                  <a:prstClr val="black"/>
                </a:solidFill>
              </a:rPr>
              <a:t>Klasse, ihr sollt weinen.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sz="2100" dirty="0" smtClean="0">
                <a:solidFill>
                  <a:prstClr val="black"/>
                </a:solidFill>
              </a:rPr>
              <a:t>Conjugate any 2 of the following:  müssen, können, dürfen, wollen</a:t>
            </a:r>
          </a:p>
          <a:p>
            <a:endParaRPr lang="de-DE" sz="2100" dirty="0">
              <a:solidFill>
                <a:prstClr val="black"/>
              </a:solidFill>
            </a:endParaRPr>
          </a:p>
          <a:p>
            <a:endParaRPr lang="en-US" sz="2100" dirty="0"/>
          </a:p>
          <a:p>
            <a:endParaRPr lang="de-DE" sz="1350" dirty="0"/>
          </a:p>
        </p:txBody>
      </p:sp>
    </p:spTree>
    <p:extLst>
      <p:ext uri="{BB962C8B-B14F-4D97-AF65-F5344CB8AC3E}">
        <p14:creationId xmlns:p14="http://schemas.microsoft.com/office/powerpoint/2010/main" val="29090613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" y="103031"/>
            <a:ext cx="8937938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Put the following words into complete German sentences using </a:t>
            </a:r>
            <a:r>
              <a:rPr lang="en-US" sz="2400" b="1" dirty="0" smtClean="0"/>
              <a:t>helping verbs! </a:t>
            </a:r>
            <a:r>
              <a:rPr lang="en-US" sz="2400" dirty="0" smtClean="0"/>
              <a:t> Conjugate the verb and watch word order. (_________/12)</a:t>
            </a:r>
          </a:p>
          <a:p>
            <a:pPr marL="342900" indent="-342900">
              <a:buAutoNum type="arabicPeriod" startAt="17"/>
            </a:pPr>
            <a:r>
              <a:rPr lang="en-US" sz="2400" dirty="0" err="1" smtClean="0"/>
              <a:t>wir</a:t>
            </a:r>
            <a:r>
              <a:rPr lang="en-US" sz="2400" dirty="0" smtClean="0"/>
              <a:t>/ </a:t>
            </a:r>
            <a:r>
              <a:rPr lang="en-US" sz="2400" dirty="0" err="1" smtClean="0"/>
              <a:t>nach</a:t>
            </a:r>
            <a:r>
              <a:rPr lang="en-US" sz="2400" dirty="0" smtClean="0"/>
              <a:t> der </a:t>
            </a:r>
            <a:r>
              <a:rPr lang="en-US" sz="2400" dirty="0" err="1" smtClean="0"/>
              <a:t>Schule</a:t>
            </a:r>
            <a:r>
              <a:rPr lang="en-US" sz="2400" dirty="0" smtClean="0"/>
              <a:t>/ </a:t>
            </a:r>
            <a:r>
              <a:rPr lang="en-US" sz="2400" dirty="0" err="1" smtClean="0"/>
              <a:t>essen</a:t>
            </a:r>
            <a:r>
              <a:rPr lang="en-US" sz="2400" dirty="0" smtClean="0"/>
              <a:t>/ </a:t>
            </a:r>
            <a:r>
              <a:rPr lang="en-US" sz="2400" dirty="0" err="1" smtClean="0"/>
              <a:t>sollen</a:t>
            </a:r>
            <a:endParaRPr lang="en-US" sz="2400" dirty="0" smtClean="0"/>
          </a:p>
          <a:p>
            <a:pPr marL="342900" indent="-342900">
              <a:buAutoNum type="arabicPeriod" startAt="17"/>
            </a:pPr>
            <a:r>
              <a:rPr lang="en-US" sz="2400" dirty="0" smtClean="0"/>
              <a:t>Thomas/ </a:t>
            </a:r>
            <a:r>
              <a:rPr lang="en-US" sz="2400" dirty="0" err="1" smtClean="0"/>
              <a:t>müssen</a:t>
            </a:r>
            <a:r>
              <a:rPr lang="en-US" sz="2400" dirty="0" smtClean="0"/>
              <a:t>/auf*</a:t>
            </a:r>
            <a:r>
              <a:rPr lang="en-US" sz="2400" dirty="0" err="1" smtClean="0"/>
              <a:t>räumen</a:t>
            </a:r>
            <a:r>
              <a:rPr lang="en-US" sz="2400" dirty="0" smtClean="0"/>
              <a:t>/ das Zimmer</a:t>
            </a:r>
          </a:p>
          <a:p>
            <a:pPr marL="342900" indent="-342900">
              <a:buAutoNum type="arabicPeriod" startAt="17"/>
            </a:pPr>
            <a:r>
              <a:rPr lang="en-US" sz="2400" dirty="0" err="1" smtClean="0"/>
              <a:t>Ich</a:t>
            </a:r>
            <a:r>
              <a:rPr lang="en-US" sz="2400" dirty="0" smtClean="0"/>
              <a:t>/ den </a:t>
            </a:r>
            <a:r>
              <a:rPr lang="en-US" sz="2400" dirty="0" err="1" smtClean="0"/>
              <a:t>Tisch</a:t>
            </a:r>
            <a:r>
              <a:rPr lang="en-US" sz="2400" dirty="0" smtClean="0"/>
              <a:t>/ </a:t>
            </a:r>
            <a:r>
              <a:rPr lang="en-US" sz="2400" dirty="0" err="1" smtClean="0"/>
              <a:t>können</a:t>
            </a:r>
            <a:r>
              <a:rPr lang="en-US" sz="2400" dirty="0" smtClean="0"/>
              <a:t>/ </a:t>
            </a:r>
            <a:r>
              <a:rPr lang="en-US" sz="2400" dirty="0" err="1" smtClean="0"/>
              <a:t>nicht</a:t>
            </a:r>
            <a:r>
              <a:rPr lang="en-US" sz="2400" dirty="0" smtClean="0"/>
              <a:t>/ </a:t>
            </a:r>
            <a:r>
              <a:rPr lang="en-US" sz="2400" dirty="0" err="1" smtClean="0"/>
              <a:t>decken</a:t>
            </a:r>
            <a:endParaRPr lang="en-US" sz="2400" dirty="0" smtClean="0"/>
          </a:p>
          <a:p>
            <a:endParaRPr lang="en-US" sz="2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/>
              <a:t>Using the vocabulary listed, tell me two (2) things </a:t>
            </a:r>
            <a:r>
              <a:rPr lang="en-US" sz="2400" u="sng" dirty="0" smtClean="0"/>
              <a:t>you</a:t>
            </a:r>
            <a:r>
              <a:rPr lang="en-US" sz="2400" dirty="0" smtClean="0"/>
              <a:t> </a:t>
            </a:r>
            <a:r>
              <a:rPr lang="en-US" sz="2400" b="1" dirty="0" smtClean="0"/>
              <a:t>“should” </a:t>
            </a:r>
            <a:r>
              <a:rPr lang="en-US" sz="2400" dirty="0" smtClean="0"/>
              <a:t>do at home and two (2) things that </a:t>
            </a:r>
            <a:r>
              <a:rPr lang="en-US" sz="2400" u="sng" dirty="0" smtClean="0"/>
              <a:t>you</a:t>
            </a:r>
            <a:r>
              <a:rPr lang="en-US" sz="2400" dirty="0" smtClean="0"/>
              <a:t> </a:t>
            </a:r>
            <a:r>
              <a:rPr lang="en-US" sz="2400" b="1" dirty="0" smtClean="0"/>
              <a:t>“have to/must”</a:t>
            </a:r>
            <a:r>
              <a:rPr lang="en-US" sz="2400" dirty="0" smtClean="0"/>
              <a:t> do.  You must also tell me </a:t>
            </a:r>
            <a:r>
              <a:rPr lang="en-US" sz="2400" b="1" dirty="0" smtClean="0"/>
              <a:t>when</a:t>
            </a:r>
            <a:r>
              <a:rPr lang="en-US" sz="2400" dirty="0" smtClean="0"/>
              <a:t> you do them.    </a:t>
            </a:r>
            <a:r>
              <a:rPr lang="en-US" sz="2400" b="1" u="sng" dirty="0" smtClean="0"/>
              <a:t>In each</a:t>
            </a:r>
            <a:r>
              <a:rPr lang="en-US" sz="2400" dirty="0" smtClean="0"/>
              <a:t> of your statements you must tell me </a:t>
            </a:r>
            <a:r>
              <a:rPr lang="en-US" sz="2400" u="sng" dirty="0" smtClean="0"/>
              <a:t>either on what day, at what time or in what month</a:t>
            </a:r>
            <a:r>
              <a:rPr lang="en-US" sz="2400" dirty="0" smtClean="0"/>
              <a:t> you do “it”.  You should have a total of </a:t>
            </a:r>
            <a:r>
              <a:rPr lang="en-US" sz="2400" b="1" dirty="0" smtClean="0"/>
              <a:t>four (4) </a:t>
            </a:r>
            <a:r>
              <a:rPr lang="en-US" sz="2400" dirty="0" smtClean="0"/>
              <a:t>sentences, each with </a:t>
            </a:r>
            <a:r>
              <a:rPr lang="en-US" sz="2400" b="1" dirty="0" smtClean="0"/>
              <a:t>a helping verb </a:t>
            </a:r>
            <a:r>
              <a:rPr lang="en-US" sz="2400" dirty="0" smtClean="0"/>
              <a:t>and a </a:t>
            </a:r>
            <a:r>
              <a:rPr lang="en-US" sz="2400" b="1" dirty="0" smtClean="0"/>
              <a:t>time element</a:t>
            </a:r>
            <a:r>
              <a:rPr lang="en-US" sz="2400" dirty="0" smtClean="0"/>
              <a:t>.  </a:t>
            </a:r>
            <a:r>
              <a:rPr lang="de-DE" sz="2400" dirty="0" smtClean="0"/>
              <a:t>(________/12)</a:t>
            </a:r>
          </a:p>
          <a:p>
            <a:r>
              <a:rPr lang="de-DE" sz="2400" b="1" i="1" dirty="0" smtClean="0"/>
              <a:t>Bett decken/ staubsaugen/ den Hund füttern/ den Rasen mähen/ Abendessen kochen/ Hausaufgaben machen</a:t>
            </a:r>
            <a:endParaRPr lang="en-US" sz="2400" b="1" i="1" dirty="0" smtClean="0"/>
          </a:p>
          <a:p>
            <a:r>
              <a:rPr lang="en-US" sz="2400" dirty="0" smtClean="0"/>
              <a:t>Now tell your brother to do some of the chores!  Give him 2 commands!  You may not reuse any of the verbs! (______/4)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1103559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33</TotalTime>
  <Words>365</Words>
  <Application>Microsoft Office PowerPoint</Application>
  <PresentationFormat>On-screen Show (4:3)</PresentationFormat>
  <Paragraphs>41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 Hart</dc:creator>
  <cp:lastModifiedBy>Alissa Hart</cp:lastModifiedBy>
  <cp:revision>3</cp:revision>
  <dcterms:created xsi:type="dcterms:W3CDTF">2015-04-13T23:17:53Z</dcterms:created>
  <dcterms:modified xsi:type="dcterms:W3CDTF">2015-04-14T00:21:42Z</dcterms:modified>
</cp:coreProperties>
</file>